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E29974-95E2-4610-9E42-EFF6C65DA34E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A02EC0-7EB3-4B8E-B6F6-11BAE8075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9974-95E2-4610-9E42-EFF6C65DA34E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EC0-7EB3-4B8E-B6F6-11BAE8075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9974-95E2-4610-9E42-EFF6C65DA34E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EC0-7EB3-4B8E-B6F6-11BAE8075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E29974-95E2-4610-9E42-EFF6C65DA34E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A02EC0-7EB3-4B8E-B6F6-11BAE8075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E29974-95E2-4610-9E42-EFF6C65DA34E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A02EC0-7EB3-4B8E-B6F6-11BAE8075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9974-95E2-4610-9E42-EFF6C65DA34E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EC0-7EB3-4B8E-B6F6-11BAE8075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9974-95E2-4610-9E42-EFF6C65DA34E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EC0-7EB3-4B8E-B6F6-11BAE8075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E29974-95E2-4610-9E42-EFF6C65DA34E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A02EC0-7EB3-4B8E-B6F6-11BAE8075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9974-95E2-4610-9E42-EFF6C65DA34E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2EC0-7EB3-4B8E-B6F6-11BAE8075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E29974-95E2-4610-9E42-EFF6C65DA34E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A02EC0-7EB3-4B8E-B6F6-11BAE8075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E29974-95E2-4610-9E42-EFF6C65DA34E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A02EC0-7EB3-4B8E-B6F6-11BAE8075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E29974-95E2-4610-9E42-EFF6C65DA34E}" type="datetimeFigureOut">
              <a:rPr lang="ru-RU" smtClean="0"/>
              <a:pPr/>
              <a:t>07.04.2011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A02EC0-7EB3-4B8E-B6F6-11BAE8075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ариса\Рабочий стол\зож\clip_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6643734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472518" cy="6143668"/>
          </a:xfrm>
        </p:spPr>
        <p:txBody>
          <a:bodyPr>
            <a:normAutofit/>
          </a:bodyPr>
          <a:lstStyle/>
          <a:p>
            <a:r>
              <a:rPr lang="ru-RU" dirty="0" smtClean="0"/>
              <a:t>8. Закаливайте свой организм. Лучше всего помогает контрастный душ – теплая и прохладная водичка. Не только полезно, но и помогает проснуться.</a:t>
            </a:r>
          </a:p>
          <a:p>
            <a:pPr>
              <a:buNone/>
            </a:pPr>
            <a:r>
              <a:rPr lang="ru-RU" dirty="0" smtClean="0"/>
              <a:t>     Закаливание –  это система специальной тренировки для укрепления здоровья. В основе закаливающих процедур лежит многократное воздействие тепла, охлаждения и солнечных лучей. При этом у человека постепенно вырабатывается адаптация к внешней среде. В процессе закаливания совершенствуется работа организма: улучшаются физико-химическое состояние клеток, деятельность всех органов и их систем. В результате закаливания увеличивается работоспособность, снижается заболеваемость, особенно простудного характера, улучшается самочувствие.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8229600" cy="62151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связи с этим широко, в качестве закаливающих процедур, используется пребывание на свежем воздухе, солнечные ванны, а также водные процедуры (обтирание, обливание, купание, контрастный душ). При этом важна постепенность и систематичность в снижении температуры воды или воздуха, а не резкий её переход</a:t>
            </a:r>
            <a:endParaRPr lang="ru-RU" dirty="0"/>
          </a:p>
        </p:txBody>
      </p:sp>
      <p:pic>
        <p:nvPicPr>
          <p:cNvPr id="6" name="Рисунок 5" descr="1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928934"/>
            <a:ext cx="8143932" cy="3500462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250033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9. И конечно не курите, не злоупотребляйте алкоголем и другими вредными привычками. Ведь это основные факторы, ухудшающие здоровье.</a:t>
            </a:r>
          </a:p>
          <a:p>
            <a:endParaRPr lang="ru-RU" dirty="0"/>
          </a:p>
        </p:txBody>
      </p:sp>
      <p:pic>
        <p:nvPicPr>
          <p:cNvPr id="6146" name="Picture 2" descr="C:\Documents and Settings\Лариса\Рабочий стол\зож\13862719_11084197_NET_KUREN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428868"/>
            <a:ext cx="3238500" cy="395287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29600" cy="200026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10. Почаще гуляйте в парке, на свежем воздухе, подальше от автомобилей и других загрязнителей воздуха.</a:t>
            </a:r>
          </a:p>
          <a:p>
            <a:endParaRPr lang="ru-RU" dirty="0"/>
          </a:p>
        </p:txBody>
      </p:sp>
      <p:pic>
        <p:nvPicPr>
          <p:cNvPr id="7170" name="Picture 2" descr="C:\Documents and Settings\Лариса\Рабочий стол\зож\3933-in1-l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143800" cy="45878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200026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11. Творите добро. Ведь на добро отвечают добром. Оно обязательно к вам вернется в виде хорошего самочувствия и настроения.</a:t>
            </a:r>
          </a:p>
          <a:p>
            <a:endParaRPr lang="ru-RU" dirty="0"/>
          </a:p>
        </p:txBody>
      </p:sp>
      <p:pic>
        <p:nvPicPr>
          <p:cNvPr id="8194" name="Picture 2" descr="C:\Documents and Settings\Лариса\Рабочий стол\зож\883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619872" cy="471488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картинки\JG1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01122" cy="69487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072362" cy="1071570"/>
          </a:xfrm>
        </p:spPr>
        <p:txBody>
          <a:bodyPr>
            <a:normAutofit fontScale="90000"/>
          </a:bodyPr>
          <a:lstStyle/>
          <a:p>
            <a:r>
              <a:rPr lang="ru-RU" sz="4400" b="1" u="sng" dirty="0" smtClean="0">
                <a:solidFill>
                  <a:schemeClr val="accent1"/>
                </a:solidFill>
              </a:rPr>
              <a:t>Будьте здоровы и счастливы</a:t>
            </a:r>
            <a:r>
              <a:rPr lang="ru-RU" sz="3600" b="1" u="sng" dirty="0" smtClean="0">
                <a:solidFill>
                  <a:schemeClr val="accent1"/>
                </a:solidFill>
              </a:rPr>
              <a:t>!</a:t>
            </a:r>
            <a:endParaRPr lang="ru-RU" sz="3600" b="1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Лариса\Рабочий стол\зож\soznanie_i_t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242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543956" cy="61436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Здоровье – это достояние всего общества, которое невозможно оценить. Мы желаем друг другу крепкого здоровья, когда встречаемся или прощаемся, потому что это основа счастливой и полноценной жизни. Доброе здоровье обеспечивает нам долгую и активную жизнь, способствует выполнению наших планы, преодолению трудностей, дает возможность успешно решать жизненные задачи. </a:t>
            </a:r>
          </a:p>
          <a:p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8643998" cy="60007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Немецкий философ Артур Шопенгауэр утверждал: “Девять десятых нашего счастья основано на здоровье. При нем все становится источником наслаждения, тогда как без него решительно никакие внешние блага не могут доставить удовольствия, даже субъективные блага: качества ума, души, темперамента при болезненном состоянии ослабевают и замирают. Отнюдь не лишено основания, что мы прежде всего спрашиваем друг друга о здоровье и желаем его друг другу: оно поистине главное условие человеческого счастья".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58204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А что такое здоровье, здоровый образ жизни?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714620"/>
            <a:ext cx="8229600" cy="3594740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       Выберите пункты, которые вам наиболее подходят, и соблюдайте их каждый день:</a:t>
            </a:r>
          </a:p>
          <a:p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Лариса\Рабочий стол\зож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5" cy="61436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3071834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1</a:t>
            </a:r>
            <a:r>
              <a:rPr lang="ru-RU" dirty="0" smtClean="0">
                <a:solidFill>
                  <a:schemeClr val="accent1"/>
                </a:solidFill>
              </a:rPr>
              <a:t>.  Занимайтесь физической культурой, хотя бы 30 мин в день. А если у вас и на это нет времени, то совершайте пешие прогулки. Едете домой на автобусе, выйдете на остановку раньше. Ездите на машине, тогда поднимайтесь на свой этаж без лифта. Старайтесь больше двигаться</a:t>
            </a:r>
            <a:r>
              <a:rPr lang="ru-RU" dirty="0" smtClean="0">
                <a:solidFill>
                  <a:schemeClr val="accent1"/>
                </a:solidFill>
              </a:rPr>
              <a:t>.</a:t>
            </a:r>
            <a:endParaRPr lang="ru-RU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2. Рационально питайтесь. Ешьте больше пищи, содержащей клетчатку и цельные зерна, и меньше – пищу, содержащую сахар и приготовленную из пшеничной муки. Не забывайте об овощах и фруктах. Готовьте пищу на растительном масле, уменьшите потребление животного жира.</a:t>
            </a:r>
          </a:p>
          <a:p>
            <a:endParaRPr lang="ru-RU" dirty="0"/>
          </a:p>
        </p:txBody>
      </p:sp>
      <p:pic>
        <p:nvPicPr>
          <p:cNvPr id="4099" name="Picture 3" descr="C:\Documents and Settings\Лариса\Рабочий стол\зож\healthy_foo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00438"/>
            <a:ext cx="4500594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8686800" cy="6215082"/>
          </a:xfrm>
        </p:spPr>
        <p:txBody>
          <a:bodyPr>
            <a:normAutofit/>
          </a:bodyPr>
          <a:lstStyle/>
          <a:p>
            <a:r>
              <a:rPr lang="ru-RU" dirty="0" smtClean="0"/>
              <a:t>3. Избегайте избыточного веса, не ужинайте позднее 6 часов вечера. Питайтесь не реже 3 раза в день.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4. В течение дня пейте больше жидкости. К тому же это благотворно сказывается на состоянии кожи, позволяя продлить ее молодость.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5. При приготовлении пищи используйте низкие температурные режимы и готовьте короткое время. Это позволит сохранить в пище полезные витамины.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2428892"/>
          </a:xfrm>
        </p:spPr>
        <p:txBody>
          <a:bodyPr/>
          <a:lstStyle/>
          <a:p>
            <a:r>
              <a:rPr lang="ru-RU" dirty="0" smtClean="0"/>
              <a:t>6. Соблюдайте режим дня. Ложитесь и вставайте в одно и то же время. Это самый простой совет выглядеть красивым, здоровым и отдохнувшим.</a:t>
            </a:r>
            <a:endParaRPr lang="ru-RU" dirty="0"/>
          </a:p>
        </p:txBody>
      </p:sp>
      <p:pic>
        <p:nvPicPr>
          <p:cNvPr id="5122" name="Picture 2" descr="C:\Documents and Settings\Лариса\Рабочий стол\зож\7zdorov_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71678"/>
            <a:ext cx="3000396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Лариса\Рабочий стол\зож\preschool_boy_stretching_-_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607223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27146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7. Будьте психологически уравновешены. Не нервничайте, ведь нервные клетки не восстанавливаются. Хотя, говорят, восстанавливаются, но очень – </a:t>
            </a:r>
            <a:r>
              <a:rPr lang="ru-RU" dirty="0" err="1" smtClean="0">
                <a:solidFill>
                  <a:srgbClr val="00B050"/>
                </a:solidFill>
              </a:rPr>
              <a:t>очень</a:t>
            </a:r>
            <a:r>
              <a:rPr lang="ru-RU" dirty="0" smtClean="0">
                <a:solidFill>
                  <a:srgbClr val="00B050"/>
                </a:solidFill>
              </a:rPr>
              <a:t> медленно. Так что находите везде положительные моменты.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4F4F4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561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Слайд 2</vt:lpstr>
      <vt:lpstr>Слайд 3</vt:lpstr>
      <vt:lpstr>А что такое здоровье, здоровый образ жизни?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Будьте здоровы и счастливы!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www.PHILka.RU</cp:lastModifiedBy>
  <cp:revision>7</cp:revision>
  <dcterms:created xsi:type="dcterms:W3CDTF">2011-04-06T18:51:49Z</dcterms:created>
  <dcterms:modified xsi:type="dcterms:W3CDTF">2011-04-07T10:07:07Z</dcterms:modified>
</cp:coreProperties>
</file>