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7" r:id="rId12"/>
    <p:sldId id="268" r:id="rId13"/>
    <p:sldId id="269" r:id="rId14"/>
    <p:sldId id="271" r:id="rId15"/>
    <p:sldId id="272" r:id="rId16"/>
    <p:sldId id="273" r:id="rId17"/>
    <p:sldId id="275" r:id="rId18"/>
    <p:sldId id="27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5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B1CB8E-A3FE-4308-A4F0-C8304F94E202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3B5025-A3B0-4A0F-B4E6-1B7E607733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9&amp;text=%D0%BB%D0%B5%D1%80%D0%BC%D0%BE%D0%BD%D1%82%D0%BE%D0%B2&amp;img_url=http://lermontov.niv.ru/images/pictures/picture_43.jpg&amp;pos=280&amp;rpt=simage&amp;nojs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003/liklikk.7/0_1e997_e82237f8_X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kurortinfo.ru/kmv/kisl/dostoprimechatelnosti-kislovodska/pamyatnik_lermontovu/b/kavminvody_kislovodsk_pamyatnik_lermontovu-291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4%D0%BE%D0%BC%20%D0%B3%D0%B4%D0%B5%20%D1%80%D0%BE%D0%B4%D0%B8%D0%BB%D1%81%D1%8F%20%D0%BB%D0%B5%D1%80%D0%BC%D0%BE%D0%BD%D1%82%D0%BE%D0%B2&amp;img_url=http://rudocs.exdat.com/pars_docs/tw_refs/145/144407/144407_html_m13805191.png&amp;pos=0&amp;rpt=simag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135perm.ru/images/novosti/lermontov-20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7" y="476672"/>
            <a:ext cx="3333750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7" descr="http://im0-tub-ru.yandex.net/i?id=290961362-6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6667" y="468313"/>
            <a:ext cx="5035252" cy="30819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4" descr="http://img15.nnm.ru/6/f/f/4/8/6ff48b306da814f62645725e3d518a92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52" y="3717032"/>
            <a:ext cx="3312367" cy="27761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491" y="4391855"/>
            <a:ext cx="565103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Михаил Юрьевич Лермонтов</a:t>
            </a:r>
          </a:p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(к  200-летию со дня рождения)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b/4/117/249/117249456_large_jSc9PFfYZA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7163"/>
          <a:stretch/>
        </p:blipFill>
        <p:spPr bwMode="auto">
          <a:xfrm>
            <a:off x="395536" y="476672"/>
            <a:ext cx="8235984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4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eprava.org/uploads/posts/1347013043_ataka-3-go-batalona-ufimskogo-pehotnogo-polka-pod-rukovodstvom-generala-ermo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3" y="402779"/>
            <a:ext cx="8400931" cy="6048672"/>
          </a:xfrm>
          <a:prstGeom prst="roundRect">
            <a:avLst>
              <a:gd name="adj" fmla="val 26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http://www.ndbmarshak.ru/content/menu/191/9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620688"/>
            <a:ext cx="3078537" cy="3819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3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45.radikal.ru/i108/1211/d6/4c44db88f2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11915"/>
          <a:stretch/>
        </p:blipFill>
        <p:spPr bwMode="auto">
          <a:xfrm>
            <a:off x="395536" y="404664"/>
            <a:ext cx="8352928" cy="6056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ipo.murman.ru/img/site/metodist/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22144" r="53906" b="10148"/>
          <a:stretch/>
        </p:blipFill>
        <p:spPr bwMode="auto">
          <a:xfrm>
            <a:off x="3059832" y="1772816"/>
            <a:ext cx="3096344" cy="3548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7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krest.ru/n-14/i/14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351588" cy="21866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Приказ о предании Лермонтова военному су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751189" cy="374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447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vrED1qeGMR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72" y="404280"/>
            <a:ext cx="8107447" cy="6080585"/>
          </a:xfrm>
          <a:prstGeom prst="roundRect">
            <a:avLst>
              <a:gd name="adj" fmla="val 33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694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1"/>
            <a:ext cx="8208912" cy="59406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013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0_ae08e_aacf2c3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99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08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bc.co.uk/worldservice/assets/images/2010/01/17/100117023805_rappo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4" y="666869"/>
            <a:ext cx="3407356" cy="30501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4003/liklikk.7/0_1e997_e82237f8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837" y="594861"/>
            <a:ext cx="5029200" cy="56166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6165304"/>
            <a:ext cx="4051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Пятигорск. Место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дуэли Лермонтова и Мартынова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8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konkurs.sertification.org/new_store/lermontov/images/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6169" r="4671" b="6581"/>
          <a:stretch/>
        </p:blipFill>
        <p:spPr bwMode="auto">
          <a:xfrm>
            <a:off x="467544" y="476672"/>
            <a:ext cx="8280920" cy="5874069"/>
          </a:xfrm>
          <a:prstGeom prst="roundRect">
            <a:avLst>
              <a:gd name="adj" fmla="val 27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9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kurortinfo.ru/kmv/kisl/dostoprimechatelnosti-kislovodska/pamyatnik_lermontovu/b/kavminvody_kislovodsk_pamyatnik_lermontovu-2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751" b="13251"/>
          <a:stretch>
            <a:fillRect/>
          </a:stretch>
        </p:blipFill>
        <p:spPr bwMode="auto">
          <a:xfrm>
            <a:off x="179512" y="404664"/>
            <a:ext cx="8784976" cy="60486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764704"/>
            <a:ext cx="3347864" cy="440120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chemeClr val="bg1"/>
                </a:solidFill>
              </a:rPr>
              <a:t>Он, этот Лермонтов могучий,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 err="1">
                <a:solidFill>
                  <a:schemeClr val="bg1"/>
                </a:solidFill>
              </a:rPr>
              <a:t>сосредоточась</a:t>
            </a:r>
            <a:r>
              <a:rPr lang="ru-RU" sz="2800" b="1" i="1" dirty="0">
                <a:solidFill>
                  <a:schemeClr val="bg1"/>
                </a:solidFill>
              </a:rPr>
              <a:t>, добр и зол,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как бы светящаяся туча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по небу русскому </a:t>
            </a:r>
            <a:r>
              <a:rPr lang="ru-RU" sz="2800" b="1" i="1" dirty="0" smtClean="0">
                <a:solidFill>
                  <a:schemeClr val="bg1"/>
                </a:solidFill>
              </a:rPr>
              <a:t>прошел.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Ярослав Смеляков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mTr9lgX4t4k/TzI6H6TUqNI/AAAAAAAAAuQ/mzxmEGiFES4/s1600/duel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56036"/>
            <a:ext cx="8280920" cy="5277220"/>
          </a:xfrm>
          <a:prstGeom prst="roundRect">
            <a:avLst>
              <a:gd name="adj" fmla="val 31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nvtornik.ru/wp-content/uploads/2012/10/4Lerm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6036"/>
            <a:ext cx="3965511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rod-plus.tv/uploads/lermon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5" y="439427"/>
            <a:ext cx="5484174" cy="5976664"/>
          </a:xfrm>
          <a:prstGeom prst="roundRect">
            <a:avLst>
              <a:gd name="adj" fmla="val 30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4" descr="https://lib.rus.ec/i/69/469769/i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lib.rus.ec/i/69/469769/i_0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https://lib.rus.ec/i/69/469769/i_0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17" y="439427"/>
            <a:ext cx="2959147" cy="5976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retroplanet.ru/wp-content/uploads/2010/12/moskrv008-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457039" cy="36710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507926"/>
            <a:ext cx="1961372" cy="471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0794" tIns="50397" rIns="100794" bIns="50397">
            <a:spAutoFit/>
          </a:bodyPr>
          <a:lstStyle/>
          <a:p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 у Красных ворот, где родился М.Ю. Лермонтов. Автор: Львов Петр Иванович</a:t>
            </a:r>
            <a:r>
              <a:rPr lang="ru-RU" sz="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8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0-tub-ru.yandex.net/i?id=175718219-5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4" y="3800734"/>
            <a:ext cx="4896544" cy="27292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6" t="4167" r="3125" b="7361"/>
          <a:stretch/>
        </p:blipFill>
        <p:spPr bwMode="auto">
          <a:xfrm>
            <a:off x="611560" y="507926"/>
            <a:ext cx="2414042" cy="3321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Природа в изображении м.ю. лермонтова - рисунки за линолеу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95" y="3501008"/>
            <a:ext cx="4762500" cy="28479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лейкаст &quot;ЛЕБЕДИ-СИМВОЛ ВЕРНОСТИ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6236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9" y="2283718"/>
            <a:ext cx="5578524" cy="41838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Содержимое 3" descr="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2358">
            <a:off x="279627" y="2737520"/>
            <a:ext cx="5052465" cy="31683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e3fdaed5d9335f8b923b4a3ea59715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165" y="365465"/>
            <a:ext cx="8405207" cy="204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4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oem4you.ru/users/2/2/2252/pics/-roy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42878"/>
            <a:ext cx="8424936" cy="6178286"/>
          </a:xfrm>
          <a:prstGeom prst="roundRect">
            <a:avLst>
              <a:gd name="adj" fmla="val 13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1170" r="12396" b="18954"/>
          <a:stretch>
            <a:fillRect/>
          </a:stretch>
        </p:blipFill>
        <p:spPr bwMode="auto">
          <a:xfrm>
            <a:off x="5292080" y="620688"/>
            <a:ext cx="3168352" cy="468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292080" y="5517232"/>
            <a:ext cx="319960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Мария Михайловна Лермонтова 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(1795—1817)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2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eprava.org/uploads/posts/1347013043_ataka-3-go-batalona-ufimskogo-pehotnogo-polka-pod-rukovodstvom-generala-ermo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3" y="402779"/>
            <a:ext cx="8400931" cy="6048672"/>
          </a:xfrm>
          <a:prstGeom prst="roundRect">
            <a:avLst>
              <a:gd name="adj" fmla="val 26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http://www.ndbmarshak.ru/content/menu/191/9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620688"/>
            <a:ext cx="3078537" cy="3819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5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tavropolye.tv/upload/iblock/ea5/ris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0" y="476672"/>
            <a:ext cx="834830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14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449</TotalTime>
  <Words>46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</dc:creator>
  <cp:lastModifiedBy>НБ</cp:lastModifiedBy>
  <cp:revision>13</cp:revision>
  <dcterms:created xsi:type="dcterms:W3CDTF">2014-10-21T07:28:17Z</dcterms:created>
  <dcterms:modified xsi:type="dcterms:W3CDTF">2014-10-24T11:59:31Z</dcterms:modified>
</cp:coreProperties>
</file>