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57" r:id="rId4"/>
    <p:sldId id="259" r:id="rId5"/>
    <p:sldId id="285" r:id="rId6"/>
    <p:sldId id="287" r:id="rId7"/>
    <p:sldId id="288" r:id="rId8"/>
    <p:sldId id="289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4D5B-A277-4445-BB31-DFDD8FBFA2D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4748E-001E-4A5D-8CC8-C548A9D1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4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748E-001E-4A5D-8CC8-C548A9D150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340768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Всероссийский </a:t>
            </a:r>
          </a:p>
          <a:p>
            <a:pPr lvl="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словарный урок </a:t>
            </a:r>
          </a:p>
          <a:p>
            <a:pPr lvl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посвящается дню рождения</a:t>
            </a:r>
          </a:p>
          <a:p>
            <a:pPr lvl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Владимира Даля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22 ноября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99073"/>
            <a:ext cx="2450062" cy="286737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417" y="908720"/>
            <a:ext cx="766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«Язык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есть вековой труд целого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поколения»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6867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«Язык народа, бесспорно, главнейший и неисчерпаемый родник наш»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941" y="3064535"/>
            <a:ext cx="4876800" cy="30480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56552" y="5589315"/>
            <a:ext cx="166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(В. Даль)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939" y="1555973"/>
            <a:ext cx="3505200" cy="41052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1475656" y="5665180"/>
            <a:ext cx="6736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(22 ноября 1801 — 4 октября 1872)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103" y="152636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Владимир Иванович Даль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3482" y="5412462"/>
            <a:ext cx="6304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 в Луганске, где родился В. Даль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62821"/>
            <a:ext cx="5666188" cy="424964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27" y="1514194"/>
            <a:ext cx="3928459" cy="294634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14193"/>
            <a:ext cx="3905023" cy="2928767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388" y="481498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Комнаты в доме, где родился и вырос В. Даль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020" y="1196752"/>
            <a:ext cx="2749984" cy="332690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635" y="1196752"/>
            <a:ext cx="2698951" cy="332690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4560813"/>
            <a:ext cx="3095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 Матвеевич Даль - отец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4732" y="4560813"/>
            <a:ext cx="4168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Мария Христофоровна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Фрейтаг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мать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88740"/>
            <a:ext cx="2880320" cy="45638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340768"/>
            <a:ext cx="35472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 Владимир Даль получил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Петербургском Морском кадетском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корпусе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на медицинском факультете в Дерптском университете.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9233"/>
            <a:ext cx="2571750" cy="32194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72133"/>
            <a:ext cx="2714625" cy="402907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700" y="2175657"/>
            <a:ext cx="2857500" cy="40576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5" y="5301208"/>
            <a:ext cx="792088" cy="1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7744" y="260648"/>
            <a:ext cx="4430953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Скороговорки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7235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Говори, говори, да не заговаривай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дворе трава, на траве дрова, не руби дрова, на траве двора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Ткёт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ткач ткани на платок Тане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Лавировали корабли, лавировали, да не вылавировали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Везёт Сенька Саньку с Сонькой на санках.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684" y="5206232"/>
            <a:ext cx="792088" cy="1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74806"/>
      </a:accent6>
      <a:hlink>
        <a:srgbClr val="002060"/>
      </a:hlink>
      <a:folHlink>
        <a:srgbClr val="C0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149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131</cp:revision>
  <dcterms:created xsi:type="dcterms:W3CDTF">2013-08-20T22:02:58Z</dcterms:created>
  <dcterms:modified xsi:type="dcterms:W3CDTF">2015-11-28T05:33:08Z</dcterms:modified>
</cp:coreProperties>
</file>