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6" r:id="rId21"/>
    <p:sldId id="275" r:id="rId22"/>
    <p:sldId id="279" r:id="rId23"/>
    <p:sldId id="277" r:id="rId24"/>
    <p:sldId id="280" r:id="rId25"/>
    <p:sldId id="278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6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89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7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1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2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5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2FA2-9DE1-4309-8D6B-EE5D400FE5F1}" type="datetimeFigureOut">
              <a:rPr lang="ru-RU" smtClean="0"/>
              <a:t>11.05.2016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9A9918-E354-4ECE-82A0-AB8B3067FB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6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1972" y="1567542"/>
            <a:ext cx="9882640" cy="27758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Жизнь и творчество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</a:t>
            </a:r>
            <a:r>
              <a:rPr lang="ru-RU" b="1" dirty="0">
                <a:solidFill>
                  <a:srgbClr val="C00000"/>
                </a:solidFill>
              </a:rPr>
              <a:t>. И. Солженицына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на </a:t>
            </a:r>
            <a:r>
              <a:rPr lang="ru-RU" b="1" dirty="0">
                <a:solidFill>
                  <a:srgbClr val="C00000"/>
                </a:solidFill>
              </a:rPr>
              <a:t>Рязанской земле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2699" y="114562"/>
            <a:ext cx="8791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РЯЗАНСКОЙ ОБЛАСТИ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бластное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Рязанский педагогический колледж»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71861" y="47215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Студентка  группы  11а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Специальности 40.02.03 «Право и судебное администрирование»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Сединина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Екатерина Павловна.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Преподаватель: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Тимешова.Л.В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0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825" y="624110"/>
            <a:ext cx="10422787" cy="5287112"/>
          </a:xfrm>
        </p:spPr>
        <p:txBody>
          <a:bodyPr/>
          <a:lstStyle/>
          <a:p>
            <a:pPr algn="just"/>
            <a:r>
              <a:rPr lang="ru-RU" sz="3200" dirty="0" smtClean="0"/>
              <a:t>       Весной 1958-го супруги пристрастились к небольшим велосипедным походам, особенно полюбили небольшое мещерское </a:t>
            </a:r>
            <a:r>
              <a:rPr lang="ru-RU" sz="3200" dirty="0" err="1" smtClean="0"/>
              <a:t>Сегденское</a:t>
            </a:r>
            <a:r>
              <a:rPr lang="ru-RU" sz="3200" dirty="0" smtClean="0"/>
              <a:t> озеро. Но рязанский обком КПСС присмотрел это место для отдыха своих функционеров — об этом Солженицын пишет в одной из первых своих рязанских миниатюр «Крохотках».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82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8642" y="412125"/>
            <a:ext cx="5318975" cy="6272010"/>
          </a:xfrm>
        </p:spPr>
        <p:txBody>
          <a:bodyPr/>
          <a:lstStyle/>
          <a:p>
            <a:r>
              <a:rPr lang="ru-RU" sz="2400" dirty="0" smtClean="0"/>
              <a:t>               «В 1957 г. завкадрами рязанского облоно спросила меня: «А за что вы были в 45-м г. арестованы?» — «За высказывание против культа личности», — ответил я. «Как это может быть? — изумилась она. — Разве тогда был культ личности?» (Она искренне так поняла, что культ личности объявили в 1956 г., откуда ж он в 1945-м?)»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456" y="108353"/>
            <a:ext cx="5079166" cy="6662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27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1229" y="468086"/>
            <a:ext cx="6932612" cy="5443136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 smtClean="0"/>
              <a:t>             С 25 августа 1957 г. Александр Солженицын, к тому времени полностью реабилитированный, смог начать свою официальную работу в качестве учителя физики и астрономии в рязанской школе №2. Помог директор второй школы Георгий Георгиевич Матвеев, с которым Солженицын познакомился при хождении по отделам образования. Оказалось, что они воевали рядом, да и приглянулся Солженицын директору.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286" y="1426030"/>
            <a:ext cx="4713514" cy="390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2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085" y="227527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          Новый учитель был заметно не похож ни на кого из школьных педагогов — ни с кем не сближался, избегал общих разговоров, не вмешивался ни в какие литературные обсуждения. Физик не застревал в учительской, уклонялся от праздничных сборов, дружеских посиделок. Отказался от должности завуча, от предложения аспирантуры в Академии педагогических наук (рязанская школа № 2 была экспериментальной базой академии). Главной, истинной целью его было — успеть написать правду о годах массового террора в стране, а для этой тайной работы было нужно время.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191" y="2839699"/>
            <a:ext cx="6427766" cy="376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2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0971" y="4223656"/>
            <a:ext cx="10134852" cy="3396127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         Первым же рязанским летом Солженицын с </a:t>
            </a:r>
            <a:r>
              <a:rPr lang="ru-RU" sz="2000" dirty="0" err="1" smtClean="0"/>
              <a:t>Решетовской</a:t>
            </a:r>
            <a:r>
              <a:rPr lang="ru-RU" sz="2000" dirty="0" smtClean="0"/>
              <a:t> поехали в Солотчу (курортный лесной поселок, административно — часть Советского района города Рязани). «Как только он попал в прекрасный древний сосновый бор, влюбился в Солотчу без оговорок», — вспоминала Наталья Алексеевна </a:t>
            </a:r>
            <a:r>
              <a:rPr lang="ru-RU" sz="2000" dirty="0" err="1" smtClean="0"/>
              <a:t>Решетовская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09" y="196437"/>
            <a:ext cx="6669362" cy="404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0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3743" y="533400"/>
            <a:ext cx="5954486" cy="61068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  <a:r>
              <a:rPr lang="ru-RU" sz="2000" dirty="0" smtClean="0"/>
              <a:t>Для подпольной литературной работы Солженицыну крайне необходима была возможность уединиться, сосредоточиться, трудиться над рукописями в стороне от суеты и недреманного ока госбезопасности — Солотча и Давыдово (маленькая лесная деревня в 500 метрах от Солотчи) очень подходили до этого.</a:t>
            </a:r>
          </a:p>
          <a:p>
            <a:pPr marL="0" indent="0" algn="just">
              <a:buNone/>
            </a:pPr>
            <a:r>
              <a:rPr lang="ru-RU" sz="2000" dirty="0" smtClean="0"/>
              <a:t>Кроме того, за лагерные годы Солженицын очень стосковался по природе, чрезвычайно ценил возможность хотя бы день-два побыть в лесу, В Солотче он ночевал в палатке, останавливался в маленькой гостинице, арендовал разные углы у частников, затем снимал часть дома № 89 по улице Первомайской в деревне Давыдове у крестьянки Агафьи Фоломкиной.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313" y="566057"/>
            <a:ext cx="4245429" cy="527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4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172" y="291921"/>
            <a:ext cx="5820999" cy="629393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       Тогда же в Рязани Солженицын задумал написать обобщающую работу о тюрьмах и лагерях. Тогда же родилось и название — «Архипелаг ГУЛАГ». Был разработан принцип последовательных глав о тюремной системе, следствии, судах, этапах, «исправительно-трудовых» и каторжных лагерях, ссылке и душевных изменениях арестанта за годы неволи. Десять лет понадобится писателю, чтобы довести до конца начатое дело и не дать беспамятству похоронить историю «Архипелага».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92" y="478970"/>
            <a:ext cx="4483994" cy="577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08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143" y="875762"/>
            <a:ext cx="4310018" cy="5242009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     На Солженицына обрушивается огромная корреспонденция — благодарности, мемуары о годах заключения, просьбы содействовать в реабилитации.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647" y="783771"/>
            <a:ext cx="4466009" cy="551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1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505" y="317679"/>
            <a:ext cx="10316952" cy="2251350"/>
          </a:xfrm>
        </p:spPr>
        <p:txBody>
          <a:bodyPr/>
          <a:lstStyle/>
          <a:p>
            <a:pPr algn="just"/>
            <a:r>
              <a:rPr lang="ru-RU" dirty="0" smtClean="0"/>
              <a:t>          Солженицын и его тогдашняя жена Наталья Алексеевна </a:t>
            </a:r>
            <a:r>
              <a:rPr lang="ru-RU" dirty="0" err="1" smtClean="0"/>
              <a:t>Решетовская</a:t>
            </a:r>
            <a:r>
              <a:rPr lang="ru-RU" dirty="0" smtClean="0"/>
              <a:t> жили вместе с ее матерью, Марией Константиновной, и двумя ее тетушками в большой, очень удобной по рязанским меркам квартире на улице Урицкого, в старом, одно время выкрашенном в розовый цвет доме. &lt;...&gt; Между собой мы зашифровано называли его "человек из розового дома".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829" y="2198914"/>
            <a:ext cx="5987142" cy="400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0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5886" y="587829"/>
            <a:ext cx="5943600" cy="581297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       </a:t>
            </a:r>
            <a:r>
              <a:rPr lang="ru-RU" sz="2400" dirty="0" smtClean="0"/>
              <a:t>В 1962 году его принимают в Союз писателей и даже выдвигают на Ленинскую премию. В 1960-е работал над книгой "Архипелаг ГУЛАГ" (1964 - 1970), которую приходилось писать тайком и постоянно прятать от органов КГБ, так как они бдительно следили за деятельностью писателя. Но письма бывших заключенных и встречи с ними способствуют работе над многими произведениями.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92" y="466637"/>
            <a:ext cx="4243210" cy="606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2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5491" y="1013137"/>
            <a:ext cx="4872852" cy="5398549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Александр Иса́евич (Исаакиевич) Солжени́цын  </a:t>
            </a:r>
            <a:r>
              <a:rPr lang="ru-RU" sz="2000" dirty="0" smtClean="0"/>
              <a:t>— русский писатель, драматург, публицист,  общественный и политический деятель, живший и работавший в СССР, Швейцарии, США и России. Лауреат Нобелевской премии по литературе (1970). Диссидент, в течение нескольких десятилетий (1960—1980-е годы) активно выступавший против коммунистических идей, политического строя СССР и политики его властей.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309910"/>
            <a:ext cx="6667500" cy="461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409" y="1088571"/>
            <a:ext cx="7082822" cy="5516751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          В 1963 г. Солженицын пишет в Рязани рассказ «Для пользы дела» — историю о том, как у техникума электронных приборов (в то время политехникума) отобрали только что выстроенное здание. Отобрали, чтобы открыть в городе научно-исследовательский институт для оборонки. Студенты техникума все лето вместо каникул трудились на строительстве нового здания, но «партия решила» — первый секретарь обкома КПСС приговорил – здание у техникума отобрать.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70" y="816429"/>
            <a:ext cx="4169229" cy="515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16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829" y="602212"/>
            <a:ext cx="4898571" cy="587334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        </a:t>
            </a:r>
            <a:r>
              <a:rPr lang="ru-RU" sz="2400" dirty="0" smtClean="0"/>
              <a:t>В 1967 Солженицын был исключен из Союза писателей. Особая борьба с писателем нарастает после падения Н.С. Хрущева. В сентябре 1965 КГБ захватывает архив Солженицына, что перекрывает возможности публикаций некоторых книг. Напечатать удается лишь рассказ "Захар </a:t>
            </a:r>
            <a:r>
              <a:rPr lang="ru-RU" sz="2400" dirty="0" err="1" smtClean="0"/>
              <a:t>Калита</a:t>
            </a:r>
            <a:r>
              <a:rPr lang="ru-RU" sz="2400" dirty="0" smtClean="0"/>
              <a:t>" ("Новый мир", 1966, № 1). А повесть «Раковый корпус» начинает публиковаться заграницей.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266" y="602212"/>
            <a:ext cx="5178514" cy="38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16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3629" y="990601"/>
            <a:ext cx="4310742" cy="52170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         7 января 1974 года выход «Архипелага ГУЛАГ» и меры «пресечения антисоветской деятельности» Солженицына были обсуждены на </a:t>
            </a:r>
            <a:r>
              <a:rPr lang="ru-RU" sz="2000" dirty="0"/>
              <a:t>заседании Политбюро</a:t>
            </a:r>
            <a:r>
              <a:rPr lang="ru-RU" sz="2000" dirty="0" smtClean="0"/>
              <a:t>.</a:t>
            </a:r>
          </a:p>
          <a:p>
            <a:pPr marL="0" indent="0" algn="just">
              <a:buNone/>
            </a:pPr>
            <a:r>
              <a:rPr lang="ru-RU" sz="2000" dirty="0" smtClean="0"/>
              <a:t>          12 февраля Солженицын был арестован, обвинён в измене Родине и лишён советского гражданства. 13 февраля он был выслан из СССР (доставлен в ФРГ на самолёте).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62" y="1102666"/>
            <a:ext cx="5718544" cy="381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2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130" y="858590"/>
            <a:ext cx="10358392" cy="5284631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           С горечью Солженицын напишет в «Теленке»: «&lt;...&gt; Кончились ноябрьские праздники, </a:t>
            </a:r>
            <a:r>
              <a:rPr lang="ru-RU" sz="2800" dirty="0" err="1" smtClean="0"/>
              <a:t>посвободнели</a:t>
            </a:r>
            <a:r>
              <a:rPr lang="ru-RU" sz="2800" dirty="0" smtClean="0"/>
              <a:t> поезда — и я поехал в Москву. Еще не думал, что это — навсегда. Что жить мне в Рязани уже не судьба, исключеньем закрыли, забили мне крест-накрест Рязань. А как еще приезжал туда по беде, подходил к столу — а через окно-то, с уличного щита, все так же щурился на меня в </a:t>
            </a:r>
            <a:r>
              <a:rPr lang="ru-RU" sz="2800" dirty="0" err="1" smtClean="0"/>
              <a:t>кепочке</a:t>
            </a:r>
            <a:r>
              <a:rPr lang="ru-RU" sz="2800" dirty="0" smtClean="0"/>
              <a:t> Персонаж — так и проторчал он, год и другой, во все непогоды, перед моим покинутым окном — есть незавидность в избыточной славе. Я опять уехал, он опять остался. &lt;...&gt;»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997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5930" y="369193"/>
            <a:ext cx="5536842" cy="608312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algn="just"/>
            <a:r>
              <a:rPr lang="ru-RU" sz="2800" dirty="0" smtClean="0"/>
              <a:t>      В 1990 г. по инициативе Рязанского отделения историко-просветительского общества «Мемориал» и городского клуба избирателей Александру Исаевичу Солженицыну было присвоено звание почетного гражданина города Рязани.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339" y="526138"/>
            <a:ext cx="3810000" cy="551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4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3886" y="125383"/>
            <a:ext cx="10515600" cy="2824646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sz="2000" dirty="0" smtClean="0"/>
              <a:t>Последний раз Солженицын приезжал в Рязань в 1994 году, когда вернулся из принудительной эмиграции. Тогда казалось, что отечеству потребовались пророки. Но со временем стало ясно:  оно по-прежнему в них не нуждается.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625" y="1654966"/>
            <a:ext cx="6991059" cy="484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8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9870" y="1382486"/>
            <a:ext cx="8915399" cy="226278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4660" y="214647"/>
            <a:ext cx="8915400" cy="3777622"/>
          </a:xfrm>
        </p:spPr>
        <p:txBody>
          <a:bodyPr/>
          <a:lstStyle/>
          <a:p>
            <a:pPr algn="just"/>
            <a:r>
              <a:rPr lang="ru-RU" dirty="0" smtClean="0"/>
              <a:t>        А.И. Солженицын родился в крестьянской семье на следующий год после Октябрьской революции, т.е. в 1918г., в городе Кисловодске. Отец Солженицына был участником первой мировой войны, куда ушёл из Московского университета добровольцем, трижды был награждён за храбрость и погиб на охоте за полгода до рождения сына. Воспитывался матерью и жил в трудных материальных условиях в Ростове-на-Дону.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208" y="2183835"/>
            <a:ext cx="6446279" cy="453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77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2839" y="809959"/>
            <a:ext cx="5318417" cy="56888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dirty="0" smtClean="0"/>
              <a:t>       В февраля 1945 был арестован и осужден на 8 лет за переписку с другом, где критически высказался о </a:t>
            </a:r>
            <a:r>
              <a:rPr lang="ru-RU" sz="2600" dirty="0" err="1" smtClean="0"/>
              <a:t>И.В.Сталине</a:t>
            </a:r>
            <a:r>
              <a:rPr lang="ru-RU" sz="2600" dirty="0" smtClean="0"/>
              <a:t>. Его отправляют в исправительно-трудовой лагерь, обвиняя "в антисоветской агитации и попытке создания антисоветской организации". Солженицын выжил потому, что как математик попал в "шарашку" - из системы научно-исследовательских институтов МВД-КГБ, где пробыл 1946 по 1950. В лагерях работал чернорабочим, каменщиком, литейщиком.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898" y="123825"/>
            <a:ext cx="4286250" cy="673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79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6096" y="864799"/>
            <a:ext cx="6198516" cy="5862572"/>
          </a:xfrm>
        </p:spPr>
        <p:txBody>
          <a:bodyPr/>
          <a:lstStyle/>
          <a:p>
            <a:pPr algn="just"/>
            <a:r>
              <a:rPr lang="ru-RU" sz="2400" dirty="0" smtClean="0"/>
              <a:t>        В 1957 г. Александр Исаевич переезжает в Рязань. Здесь началась и закончилась его карьера в качестве советского писателя: здесь он был принят в Союз писателей и изгнан из него. Но несмотря ни на что Александр Солженицын говорил, что «12 лет, проведённые в Рязани, были счастливым временем» для него.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48" y="825441"/>
            <a:ext cx="3976152" cy="528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3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800" y="624110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 Он поселяется в квартире своей жены, преподавателя Рязанского сельскохозяйственного института Натальи Алексеевны </a:t>
            </a:r>
            <a:r>
              <a:rPr lang="ru-RU" sz="2000" dirty="0" err="1" smtClean="0"/>
              <a:t>Решетовской</a:t>
            </a:r>
            <a:r>
              <a:rPr lang="ru-RU" sz="2000" dirty="0" smtClean="0"/>
              <a:t> по адресу 1-й </a:t>
            </a:r>
            <a:r>
              <a:rPr lang="ru-RU" sz="2000" dirty="0" err="1" smtClean="0"/>
              <a:t>Касимовский</a:t>
            </a:r>
            <a:r>
              <a:rPr lang="ru-RU" sz="2000" dirty="0" smtClean="0"/>
              <a:t> переулок, дом 12, квартира 3 (позднее переулок назовут улицей Урицкого)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96" y="2674908"/>
            <a:ext cx="5337310" cy="400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2674908"/>
            <a:ext cx="5170714" cy="400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3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854" y="3863663"/>
            <a:ext cx="5009881" cy="299433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      При доме был дворик с садом. В дальнем углу у глухого забора, где старая яблоня образует «беседку», Солженицын соорудил скамейку и столик.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80" y="0"/>
            <a:ext cx="5682831" cy="336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11" y="2673286"/>
            <a:ext cx="5629708" cy="398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1977" y="624110"/>
            <a:ext cx="10160052" cy="563517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       «&lt;...&gt; Я стою под яблоней отцветающей — и дышу. Не одна яблоня, но и травы вокруг </a:t>
            </a:r>
            <a:r>
              <a:rPr lang="ru-RU" sz="2400" dirty="0" err="1" smtClean="0"/>
              <a:t>сочают</a:t>
            </a:r>
            <a:r>
              <a:rPr lang="ru-RU" sz="2400" dirty="0" smtClean="0"/>
              <a:t> после дождя — и нет названия тому сладкому духу, который напаивает воздух. Я его втягиваю всеми легкими, ощущаю аромат всею грудью, дышу, дышу, то с открытыми глазами, то с закрытыми — не знаю, как лучше. Вот, пожалуй, та воля — та единственная, но самая дорогая воля, которой лишает нас тюрьма: дышать так, дышать здесь. Никакая еда на земле, никакое вино, ни даже поцелуй женщины не слаще мне этого воздуха, этого воздуха, напоенного цветением, сыростью, свежестью &lt;...&gt;», — описал Солженицын в «крохотках» счастье встречи с этим рязанским садом — после лагерных и ссыльных лет.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07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1086" y="813984"/>
            <a:ext cx="7473525" cy="593454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      Ему было почти сорок, но после каморок, которые до войны он делил с мамой, землянок на фронте, тюремных камер и лагерных бараков, угла в Матрениной избе, он впервые ощутил домашний уют. «Там можно проводить целые дни, — писал он друзьям про комнату в Рязани. — Таких условий не запомню в своей жизни. Шум города туда доносится глуховато, жары там не ощущаешь, воздух совершенно очищен деревьями, не падает солнце, не пробьется пыль — а сверху висят яблоки...»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9" y="381000"/>
            <a:ext cx="3698978" cy="5845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40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215</TotalTime>
  <Words>1609</Words>
  <Application>Microsoft Office PowerPoint</Application>
  <PresentationFormat>Произвольный</PresentationFormat>
  <Paragraphs>38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Легкий дым</vt:lpstr>
      <vt:lpstr>Жизнь и творчество  А. И. Солженицына  на Рязанской земле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Солженицын</dc:title>
  <dc:creator>sony</dc:creator>
  <cp:lastModifiedBy>User</cp:lastModifiedBy>
  <cp:revision>37</cp:revision>
  <dcterms:created xsi:type="dcterms:W3CDTF">2016-05-10T11:54:39Z</dcterms:created>
  <dcterms:modified xsi:type="dcterms:W3CDTF">2016-05-11T07:45:28Z</dcterms:modified>
</cp:coreProperties>
</file>